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3" r:id="rId3"/>
    <p:sldId id="257" r:id="rId4"/>
    <p:sldId id="262" r:id="rId5"/>
    <p:sldId id="261" r:id="rId6"/>
    <p:sldId id="260" r:id="rId7"/>
    <p:sldId id="296" r:id="rId8"/>
    <p:sldId id="268" r:id="rId9"/>
    <p:sldId id="269" r:id="rId10"/>
    <p:sldId id="270" r:id="rId11"/>
    <p:sldId id="275" r:id="rId12"/>
    <p:sldId id="272" r:id="rId13"/>
    <p:sldId id="273" r:id="rId14"/>
    <p:sldId id="274" r:id="rId15"/>
    <p:sldId id="295" r:id="rId16"/>
    <p:sldId id="277" r:id="rId17"/>
    <p:sldId id="280" r:id="rId18"/>
    <p:sldId id="279" r:id="rId19"/>
    <p:sldId id="281" r:id="rId20"/>
    <p:sldId id="282" r:id="rId21"/>
    <p:sldId id="290" r:id="rId22"/>
    <p:sldId id="291" r:id="rId23"/>
    <p:sldId id="289" r:id="rId24"/>
    <p:sldId id="283" r:id="rId25"/>
    <p:sldId id="284" r:id="rId26"/>
    <p:sldId id="285" r:id="rId27"/>
    <p:sldId id="286" r:id="rId28"/>
    <p:sldId id="287" r:id="rId29"/>
    <p:sldId id="294" r:id="rId30"/>
    <p:sldId id="288" r:id="rId31"/>
    <p:sldId id="29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0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54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0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8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67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5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0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0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9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6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82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8096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2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3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88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47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B0061-764C-4D0C-BFAA-91A1C76294CD}" type="datetimeFigureOut">
              <a:rPr lang="en-US" smtClean="0"/>
              <a:pPr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092A5-72EC-4A99-8D80-32559AFF61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34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THE HAVELI</a:t>
            </a:r>
            <a:br>
              <a:rPr lang="en-US" dirty="0"/>
            </a:b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ARCHITECTURAL FEATURES AT ITS ANCESTORAL BEST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4038600"/>
            <a:ext cx="77724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900" b="1" dirty="0">
                <a:solidFill>
                  <a:srgbClr val="FF0000"/>
                </a:solidFill>
              </a:rPr>
              <a:t>REVISITING AND RECREATING ALL THAT OUR ANCESTORS LIVED WITH BRINGS IN PRIDE &amp; SATISFACTION TO BOTH THE DESIGNER AS WELL AS FOR US AT </a:t>
            </a:r>
          </a:p>
          <a:p>
            <a:r>
              <a:rPr lang="en-US" sz="3600" b="1" dirty="0"/>
              <a:t>GFRC FACADES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PERSPECTIVE </a:t>
            </a:r>
          </a:p>
        </p:txBody>
      </p:sp>
      <p:pic>
        <p:nvPicPr>
          <p:cNvPr id="24578" name="Picture 2" descr="C:\Users\Admin\Desktop\camara snaps\kharghar haveli\bungalow 3d vi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96457" y="2249488"/>
            <a:ext cx="2947912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BASIC STRUCTURE AS PROVIDES TO US</a:t>
            </a:r>
            <a:br>
              <a:rPr lang="en-US" sz="2400" b="1" dirty="0"/>
            </a:br>
            <a:r>
              <a:rPr lang="en-US" sz="2400" b="1" dirty="0"/>
              <a:t>THE FRONT ELEVATION</a:t>
            </a:r>
          </a:p>
        </p:txBody>
      </p:sp>
      <p:pic>
        <p:nvPicPr>
          <p:cNvPr id="1026" name="Picture 2" descr="C:\Users\Admin\Desktop\camara snaps\kharghar haveli\20160316_1208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DESIGNERS VISION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sz="2200" b="1" dirty="0"/>
              <a:t> </a:t>
            </a:r>
            <a:r>
              <a:rPr lang="en-US" sz="2200" b="1" dirty="0">
                <a:solidFill>
                  <a:srgbClr val="00B050"/>
                </a:solidFill>
              </a:rPr>
              <a:t>TURNING  INTO REALITY</a:t>
            </a:r>
            <a:br>
              <a:rPr lang="en-US" sz="2200" dirty="0"/>
            </a:br>
            <a:endParaRPr lang="en-US" sz="2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11029" y="2249488"/>
            <a:ext cx="4718768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SIDE ELEVATION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9272" y="2249488"/>
            <a:ext cx="4722282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78472" y="228600"/>
            <a:ext cx="8183880" cy="1143000"/>
          </a:xfrm>
        </p:spPr>
        <p:txBody>
          <a:bodyPr>
            <a:normAutofit/>
          </a:bodyPr>
          <a:lstStyle/>
          <a:p>
            <a:pPr algn="l"/>
            <a:r>
              <a:rPr lang="en-US" sz="3100" dirty="0"/>
              <a:t>FRAMEWORK FOR FIXING THE CORNICE</a:t>
            </a:r>
            <a:br>
              <a:rPr lang="en-US" sz="3600" dirty="0"/>
            </a:br>
            <a:r>
              <a:rPr lang="en-US" sz="2000" b="1" dirty="0">
                <a:solidFill>
                  <a:srgbClr val="FF0000"/>
                </a:solidFill>
              </a:rPr>
              <a:t>THE FRAME WORK REQUIRED FOR FIXING ANY ELEMENT VARIES AS PER THE DESIGN OF THAT ELEMENT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791200"/>
            <a:ext cx="8183880" cy="685800"/>
          </a:xfrm>
        </p:spPr>
        <p:txBody>
          <a:bodyPr>
            <a:normAutofit/>
          </a:bodyPr>
          <a:lstStyle/>
          <a:p>
            <a:r>
              <a:rPr lang="en-US" b="1" dirty="0"/>
              <a:t>GRC PANELS</a:t>
            </a:r>
          </a:p>
        </p:txBody>
      </p:sp>
      <p:pic>
        <p:nvPicPr>
          <p:cNvPr id="5" name="Picture 3" descr="C:\Users\Admin\Desktop\camara snaps\kharghar haveli\IMG_20171120_1356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0225"/>
            <a:ext cx="8001000" cy="5032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SPECIAL MOULD FOR CORNERS MADE FOR BETTER AESTHETICS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BRACKET - PATTERN</a:t>
            </a:r>
          </a:p>
        </p:txBody>
      </p:sp>
      <p:pic>
        <p:nvPicPr>
          <p:cNvPr id="1026" name="Picture 2" descr="C:\Users\Admin\Desktop\camara snaps\kharghar haveli\20160316_0721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CORNICE PATTERN</a:t>
            </a:r>
          </a:p>
        </p:txBody>
      </p:sp>
      <p:pic>
        <p:nvPicPr>
          <p:cNvPr id="2050" name="Picture 2" descr="C:\Users\Admin\Desktop\camara snaps\kharghar haveli\20160406_1933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MOULD IN RUBBER</a:t>
            </a:r>
          </a:p>
        </p:txBody>
      </p:sp>
      <p:pic>
        <p:nvPicPr>
          <p:cNvPr id="6146" name="Picture 2" descr="C:\Users\Admin\Desktop\camara snaps\kharghar haveli\20160909_1643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GRILL PATTERN</a:t>
            </a:r>
          </a:p>
        </p:txBody>
      </p:sp>
      <p:pic>
        <p:nvPicPr>
          <p:cNvPr id="4098" name="Picture 2" descr="C:\Users\Admin\Desktop\camara snaps\kharghar haveli\20160409_162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486400"/>
            <a:ext cx="8183880" cy="914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GRILL -  RUBBER MOULD</a:t>
            </a:r>
          </a:p>
        </p:txBody>
      </p:sp>
      <p:pic>
        <p:nvPicPr>
          <p:cNvPr id="5122" name="Picture 2" descr="C:\Users\Admin\Desktop\camara snaps\kharghar haveli\20160805_1501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01" y="530225"/>
            <a:ext cx="8077200" cy="4803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791200"/>
            <a:ext cx="8183880" cy="685800"/>
          </a:xfrm>
        </p:spPr>
        <p:txBody>
          <a:bodyPr>
            <a:normAutofit/>
          </a:bodyPr>
          <a:lstStyle/>
          <a:p>
            <a:r>
              <a:rPr lang="en-US" b="1" dirty="0"/>
              <a:t>THE ARCH PATTERN IN POP</a:t>
            </a:r>
          </a:p>
        </p:txBody>
      </p:sp>
      <p:pic>
        <p:nvPicPr>
          <p:cNvPr id="7170" name="Picture 2" descr="C:\Users\Admin\Desktop\camara snaps\kharghar haveli\20160902_2222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7346" y="2249488"/>
            <a:ext cx="630613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257800"/>
            <a:ext cx="8183880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THE ARCH MOLD MADE IN RUBBER</a:t>
            </a:r>
            <a:br>
              <a:rPr lang="en-US" sz="3600" b="1" dirty="0"/>
            </a:br>
            <a:r>
              <a:rPr lang="en-US" sz="1800" b="1" dirty="0"/>
              <a:t>FOR GETTING THE DETAIL DESIGN FEATURES</a:t>
            </a:r>
            <a:endParaRPr lang="en-US" sz="3600" b="1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1001" y="457201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638800"/>
            <a:ext cx="8183880" cy="685800"/>
          </a:xfrm>
        </p:spPr>
        <p:txBody>
          <a:bodyPr/>
          <a:lstStyle/>
          <a:p>
            <a:r>
              <a:rPr lang="en-US" b="1" dirty="0"/>
              <a:t>THE CLAYWORK DETAIL</a:t>
            </a:r>
          </a:p>
        </p:txBody>
      </p:sp>
      <p:pic>
        <p:nvPicPr>
          <p:cNvPr id="9218" name="Picture 2" descr="C:\Users\Admin\Desktop\camara snaps\kharghar haveli\20160924_1225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530225"/>
            <a:ext cx="8381999" cy="5184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304800"/>
            <a:ext cx="818388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MS STEEL FRAMEWORK FOR FIXING CORNICE</a:t>
            </a:r>
          </a:p>
        </p:txBody>
      </p:sp>
      <p:pic>
        <p:nvPicPr>
          <p:cNvPr id="11266" name="Picture 2" descr="C:\Users\Admin\Desktop\camara snaps\kharghar haveli\20161130_1245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7346" y="2249488"/>
            <a:ext cx="630613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DECORATIVE WINDOW SURROUNDS </a:t>
            </a:r>
          </a:p>
        </p:txBody>
      </p:sp>
      <p:pic>
        <p:nvPicPr>
          <p:cNvPr id="12290" name="Picture 2" descr="C:\Users\Admin\Desktop\camara snaps\kharghar haveli\20161130_1249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MS STEEL FRAMEWORK FOR CORNICE</a:t>
            </a:r>
          </a:p>
        </p:txBody>
      </p:sp>
      <p:pic>
        <p:nvPicPr>
          <p:cNvPr id="13314" name="Picture 2" descr="C:\Users\Admin\Desktop\camara snaps\kharghar haveli\20161230_1127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3008313" cy="1162050"/>
          </a:xfrm>
        </p:spPr>
        <p:txBody>
          <a:bodyPr vert="horz"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THE MAIN ARCH</a:t>
            </a:r>
          </a:p>
        </p:txBody>
      </p:sp>
      <p:pic>
        <p:nvPicPr>
          <p:cNvPr id="14338" name="Picture 2" descr="C:\Users\Admin\Desktop\camara snaps\kharghar haveli\IMG-20170515-WA01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126508" y="592138"/>
            <a:ext cx="3899296" cy="5199062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135856" y="1905000"/>
            <a:ext cx="2438400" cy="3810000"/>
          </a:xfrm>
        </p:spPr>
        <p:txBody>
          <a:bodyPr>
            <a:normAutofit fontScale="85000" lnSpcReduction="20000"/>
          </a:bodyPr>
          <a:lstStyle/>
          <a:p>
            <a:endParaRPr lang="en-US" sz="2400" b="1" dirty="0"/>
          </a:p>
          <a:p>
            <a:r>
              <a:rPr lang="en-US" sz="2400" b="1" dirty="0"/>
              <a:t>MADE IN ONE PIECE FOR BETTER AESTHETICS, ON BOTH SIDES WITH 12MM THICK TOUFENED GLASS INBETWEEN WITH BANDS AT THE SIDES FOR AESTHETICS &amp; SUPPORT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ARCH WITH JALI WORK</a:t>
            </a:r>
          </a:p>
        </p:txBody>
      </p:sp>
      <p:pic>
        <p:nvPicPr>
          <p:cNvPr id="21506" name="Picture 2" descr="C:\Users\Admin\Desktop\camara snaps\kharghar haveli\IMG_20171120_1348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11029" y="2249488"/>
            <a:ext cx="4718768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GRILL &amp; CORNICE</a:t>
            </a:r>
          </a:p>
        </p:txBody>
      </p:sp>
      <p:pic>
        <p:nvPicPr>
          <p:cNvPr id="22530" name="Picture 2" descr="C:\Users\Admin\Desktop\camara snaps\kharghar haveli\IMG_20171120_1348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11029" y="2249488"/>
            <a:ext cx="4718768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MAIN ARCH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sz="2200" b="1" dirty="0"/>
              <a:t>MADE IN ONE PIECE FOR BETTER AESTHETICS, ON BOTH SIDES WITH 12MM THICK TOUFENED GLASS INBETWEEN WITH BANDS AT THE SIDES FOR AESTHETICS &amp; SUPPORT</a:t>
            </a:r>
            <a:br>
              <a:rPr lang="en-US" sz="2800" b="1" dirty="0"/>
            </a:br>
            <a:endParaRPr lang="en-US" sz="2800" dirty="0"/>
          </a:p>
        </p:txBody>
      </p:sp>
      <p:pic>
        <p:nvPicPr>
          <p:cNvPr id="20482" name="Picture 2" descr="C:\Users\Admin\Desktop\camara snaps\kharghar haveli\IMG_20171012_1746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67000" y="2249488"/>
            <a:ext cx="3657600" cy="4075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91439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THE REAR VIEW</a:t>
            </a:r>
          </a:p>
        </p:txBody>
      </p:sp>
      <p:pic>
        <p:nvPicPr>
          <p:cNvPr id="15362" name="Picture 2" descr="C:\Users\Admin\Desktop\camara snaps\kharghar haveli\IMG-20170320-WA00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67150" y="1424464"/>
            <a:ext cx="4418013" cy="353441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1600200"/>
            <a:ext cx="2892028" cy="3358674"/>
          </a:xfrm>
        </p:spPr>
        <p:txBody>
          <a:bodyPr>
            <a:normAutofit fontScale="92500" lnSpcReduction="20000"/>
          </a:bodyPr>
          <a:lstStyle/>
          <a:p>
            <a:endParaRPr lang="en-US" sz="2400" b="1" dirty="0"/>
          </a:p>
          <a:p>
            <a:r>
              <a:rPr lang="en-US" sz="2400" b="1" dirty="0"/>
              <a:t>THE WASHROOMS BEING COVERED WITH GRC GRILL THAT NOT ONLY PROVIDE SUNLIGHT, BUT PRIVACY ALONG WITH ENCHANTING AESTHETICS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183880" cy="105156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STEEL SUPPORT STRUCTURE FOR COMPOUND WALL</a:t>
            </a:r>
            <a:endParaRPr lang="en-US" sz="2800" dirty="0"/>
          </a:p>
        </p:txBody>
      </p:sp>
      <p:pic>
        <p:nvPicPr>
          <p:cNvPr id="16387" name="Picture 3" descr="C:\Users\Admin\Desktop\camara snaps\kharghar haveli\IMG_20171023_15543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55663" y="2648893"/>
            <a:ext cx="3659187" cy="2742902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81600" y="530352"/>
            <a:ext cx="3505680" cy="4389120"/>
          </a:xfrm>
        </p:spPr>
        <p:txBody>
          <a:bodyPr/>
          <a:lstStyle/>
          <a:p>
            <a:r>
              <a:rPr lang="en-US" b="1" dirty="0"/>
              <a:t>SQUARE TUBES USED FOR THE FRAMEWORK AND THE DECORATIVE PANEL USED BOTH SIDES TO COVER THE FRAME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0" y="579438"/>
            <a:ext cx="3930650" cy="792162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562600"/>
            <a:ext cx="8183880" cy="838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FIXING BOUNDARY WALL</a:t>
            </a:r>
          </a:p>
        </p:txBody>
      </p:sp>
      <p:pic>
        <p:nvPicPr>
          <p:cNvPr id="17410" name="Picture 2" descr="C:\Users\Admin\Desktop\camara snaps\kharghar haveli\IMG_20171023_1535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55663" y="2648893"/>
            <a:ext cx="3659187" cy="274290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353280" cy="4495800"/>
          </a:xfrm>
        </p:spPr>
        <p:txBody>
          <a:bodyPr>
            <a:normAutofit fontScale="92500" lnSpcReduction="10000"/>
          </a:bodyPr>
          <a:lstStyle/>
          <a:p>
            <a:endParaRPr lang="en-US" sz="2400" b="1" dirty="0"/>
          </a:p>
          <a:p>
            <a:endParaRPr lang="en-US" sz="2400" b="1" dirty="0"/>
          </a:p>
          <a:p>
            <a:r>
              <a:rPr lang="en-US" sz="1900" b="1" dirty="0"/>
              <a:t>BACK TO BACK APPLICATION</a:t>
            </a:r>
          </a:p>
          <a:p>
            <a:endParaRPr lang="en-US" sz="1900" b="1" dirty="0"/>
          </a:p>
          <a:p>
            <a:r>
              <a:rPr lang="en-US" sz="1900" b="1" dirty="0"/>
              <a:t> THE BOUNDARY WALL IS SELF SUPPORTED ON  STEEL FRAME WORK ON A CONCRETE BASE &amp; PILLARS</a:t>
            </a:r>
          </a:p>
          <a:p>
            <a:endParaRPr lang="en-US" sz="1900" b="1" dirty="0"/>
          </a:p>
          <a:p>
            <a:r>
              <a:rPr lang="en-US" sz="1900" b="1" dirty="0"/>
              <a:t>FRAME WORK SHOWN FOR REFERENCE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BOUNDARY WALL COMPLETED &amp; FINISHED</a:t>
            </a:r>
          </a:p>
        </p:txBody>
      </p:sp>
      <p:pic>
        <p:nvPicPr>
          <p:cNvPr id="18434" name="Picture 2" descr="C:\Users\Admin\Desktop\camara snaps\kharghar haveli\IMG_20171023_1554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7991" y="2249488"/>
            <a:ext cx="472484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DECORATIVE JHAROKA WITH GRILL &amp; DECORATIVE PANEL</a:t>
            </a:r>
          </a:p>
        </p:txBody>
      </p:sp>
      <p:pic>
        <p:nvPicPr>
          <p:cNvPr id="19458" name="Picture 2" descr="C:\Users\Admin\Desktop\camara snaps\kharghar haveli\IMG_20171120_1346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55663" y="2648893"/>
            <a:ext cx="3659187" cy="274290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5486400" y="530352"/>
            <a:ext cx="3200880" cy="4389120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THE CORNERS HAD TOBE BALANCED WITH THE USE OF THE DECORATIVE PANEL,  FOR ACHIEVEING SYMETRY INTO THE DESIGN</a:t>
            </a:r>
            <a:r>
              <a:rPr lang="en-US" b="1" dirty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2920" y="5410200"/>
            <a:ext cx="8183880" cy="990600"/>
          </a:xfrm>
        </p:spPr>
        <p:txBody>
          <a:bodyPr>
            <a:normAutofit/>
          </a:bodyPr>
          <a:lstStyle/>
          <a:p>
            <a:r>
              <a:rPr lang="en-US" b="1" dirty="0"/>
              <a:t>THE DECORATIVE PANEL</a:t>
            </a:r>
          </a:p>
        </p:txBody>
      </p:sp>
      <p:pic>
        <p:nvPicPr>
          <p:cNvPr id="25602" name="Picture 2" descr="C:\Users\Admin\Desktop\camara snaps\kharghar haveli\20170517_0914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18711" y="2249488"/>
            <a:ext cx="6303403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SIDE ELEVATION</a:t>
            </a:r>
          </a:p>
        </p:txBody>
      </p:sp>
      <p:pic>
        <p:nvPicPr>
          <p:cNvPr id="23554" name="Picture 2" descr="C:\Users\Admin\Desktop\camara snaps\kharghar haveli\IMG_20171012_1755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11029" y="2249488"/>
            <a:ext cx="4718768" cy="3541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410200"/>
            <a:ext cx="8183880" cy="914400"/>
          </a:xfrm>
        </p:spPr>
        <p:txBody>
          <a:bodyPr/>
          <a:lstStyle/>
          <a:p>
            <a:r>
              <a:rPr lang="en-US" dirty="0"/>
              <a:t>CONTACT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/>
          </a:bodyPr>
          <a:lstStyle/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3259</TotalTime>
  <Words>370</Words>
  <Application>Microsoft Office PowerPoint</Application>
  <PresentationFormat>On-screen Show (4:3)</PresentationFormat>
  <Paragraphs>56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Aparajita</vt:lpstr>
      <vt:lpstr>Arial</vt:lpstr>
      <vt:lpstr>Tw Cen MT</vt:lpstr>
      <vt:lpstr>Circuit</vt:lpstr>
      <vt:lpstr>THE HAVELI ARCHITECTURAL FEATURES AT ITS ANCESTORAL BEST</vt:lpstr>
      <vt:lpstr>THE PERSPECTIVE </vt:lpstr>
      <vt:lpstr>BASIC STRUCTURE AS PROVIDES TO US THE FRONT ELEVATION</vt:lpstr>
      <vt:lpstr>DESIGNERS VISION  TURNING  INTO REALITY </vt:lpstr>
      <vt:lpstr>THE SIDE ELEVATION</vt:lpstr>
      <vt:lpstr>FRAMEWORK FOR FIXING THE CORNICE THE FRAME WORK REQUIRED FOR FIXING ANY ELEMENT VARIES AS PER THE DESIGN OF THAT ELEMENT</vt:lpstr>
      <vt:lpstr>GRC PANELS</vt:lpstr>
      <vt:lpstr>SPECIAL MOULD FOR CORNERS MADE FOR BETTER AESTHETICS</vt:lpstr>
      <vt:lpstr>THE BRACKET - PATTERN</vt:lpstr>
      <vt:lpstr>THE CORNICE PATTERN</vt:lpstr>
      <vt:lpstr>THE MOULD IN RUBBER</vt:lpstr>
      <vt:lpstr>THE GRILL PATTERN</vt:lpstr>
      <vt:lpstr>THE GRILL -  RUBBER MOULD</vt:lpstr>
      <vt:lpstr>THE ARCH PATTERN IN POP</vt:lpstr>
      <vt:lpstr>THE ARCH MOLD MADE IN RUBBER FOR GETTING THE DETAIL DESIGN FEATURES</vt:lpstr>
      <vt:lpstr>THE CLAYWORK DETAIL</vt:lpstr>
      <vt:lpstr>MS STEEL FRAMEWORK FOR FIXING CORNICE</vt:lpstr>
      <vt:lpstr>DECORATIVE WINDOW SURROUNDS </vt:lpstr>
      <vt:lpstr>MS STEEL FRAMEWORK FOR CORNICE</vt:lpstr>
      <vt:lpstr>THE MAIN ARCH</vt:lpstr>
      <vt:lpstr>THE ARCH WITH JALI WORK</vt:lpstr>
      <vt:lpstr>THE GRILL &amp; CORNICE</vt:lpstr>
      <vt:lpstr>THE MAIN ARCH   MADE IN ONE PIECE FOR BETTER AESTHETICS, ON BOTH SIDES WITH 12MM THICK TOUFENED GLASS INBETWEEN WITH BANDS AT THE SIDES FOR AESTHETICS &amp; SUPPORT </vt:lpstr>
      <vt:lpstr>THE REAR VIEW</vt:lpstr>
      <vt:lpstr>STEEL SUPPORT STRUCTURE FOR COMPOUND WALL</vt:lpstr>
      <vt:lpstr>FIXING BOUNDARY WALL</vt:lpstr>
      <vt:lpstr>THE BOUNDARY WALL COMPLETED &amp; FINISHED</vt:lpstr>
      <vt:lpstr>DECORATIVE JHAROKA WITH GRILL &amp; DECORATIVE PANEL</vt:lpstr>
      <vt:lpstr>THE DECORATIVE PANEL</vt:lpstr>
      <vt:lpstr>THE SIDE ELEVATION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HAVELI ARCHITECTURAL FEATURES AT ITS ANCESTORAL BEST</dc:title>
  <dc:creator>Admin</dc:creator>
  <cp:lastModifiedBy>user</cp:lastModifiedBy>
  <cp:revision>9</cp:revision>
  <dcterms:created xsi:type="dcterms:W3CDTF">2018-01-19T11:30:06Z</dcterms:created>
  <dcterms:modified xsi:type="dcterms:W3CDTF">2023-12-04T12:26:28Z</dcterms:modified>
</cp:coreProperties>
</file>